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8" r:id="rId2"/>
    <p:sldId id="317" r:id="rId3"/>
    <p:sldId id="315" r:id="rId4"/>
    <p:sldId id="316" r:id="rId5"/>
    <p:sldId id="312" r:id="rId6"/>
    <p:sldId id="313" r:id="rId7"/>
    <p:sldId id="319" r:id="rId8"/>
    <p:sldId id="320" r:id="rId9"/>
    <p:sldId id="321" r:id="rId10"/>
    <p:sldId id="322" r:id="rId11"/>
    <p:sldId id="324" r:id="rId12"/>
    <p:sldId id="323" r:id="rId13"/>
    <p:sldId id="3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</a:t>
            </a:r>
            <a:r>
              <a:rPr lang="ar-IQ" sz="4400" dirty="0" smtClean="0"/>
              <a:t>التاسعة  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913471"/>
            <a:ext cx="4685308" cy="409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763402"/>
            <a:ext cx="4579392" cy="446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02035"/>
            <a:ext cx="4783550" cy="237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13" y="3018627"/>
            <a:ext cx="4555497" cy="3349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13</a:t>
            </a:fld>
            <a:endParaRPr lang="en-CA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4977701" cy="167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35" y="620688"/>
            <a:ext cx="5020633" cy="211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44188"/>
            <a:ext cx="4578892" cy="2616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4522242" cy="3063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618385"/>
            <a:ext cx="4752527" cy="363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55652"/>
            <a:ext cx="34194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204" y="4005064"/>
            <a:ext cx="3732306" cy="1907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471911" cy="355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66050"/>
            <a:ext cx="4762103" cy="252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4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5" y="332655"/>
            <a:ext cx="4509085" cy="306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97455"/>
            <a:ext cx="36480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51073"/>
            <a:ext cx="5390530" cy="45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829872"/>
            <a:ext cx="5045348" cy="404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88640"/>
            <a:ext cx="4151536" cy="6335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2649</TotalTime>
  <Words>18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    المحاضرة التاسعة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196</cp:revision>
  <cp:lastPrinted>2014-08-13T19:25:35Z</cp:lastPrinted>
  <dcterms:created xsi:type="dcterms:W3CDTF">2014-08-01T14:26:31Z</dcterms:created>
  <dcterms:modified xsi:type="dcterms:W3CDTF">2019-11-22T19:49:18Z</dcterms:modified>
</cp:coreProperties>
</file>